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Play"/>
      <p:regular r:id="rId13"/>
      <p:bold r:id="rId14"/>
    </p:embeddedFont>
    <p:embeddedFont>
      <p:font typeface="Overlock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gaIbkkbLbpHwjkzqVl/SMIvhzV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lay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verlock-regular.fntdata"/><Relationship Id="rId14" Type="http://schemas.openxmlformats.org/officeDocument/2006/relationships/font" Target="fonts/Play-bold.fntdata"/><Relationship Id="rId17" Type="http://schemas.openxmlformats.org/officeDocument/2006/relationships/font" Target="fonts/Overlock-italic.fntdata"/><Relationship Id="rId16" Type="http://schemas.openxmlformats.org/officeDocument/2006/relationships/font" Target="fonts/Overlock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Overlock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4" name="Google Shape;3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.jp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red and green pin with a camera and x"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0114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orful text on a black background&#10;&#10;AI-generated content may be incorrect."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2080" y="-1112520"/>
            <a:ext cx="5722620" cy="57226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6269627" y="5710019"/>
            <a:ext cx="36075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Projeto de Desenvolvimento Móvel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3º Semestre | T1-G1</a:t>
            </a:r>
            <a:endParaRPr b="0" i="0" sz="1800" u="none" cap="none" strike="noStrik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729429" y="3429000"/>
            <a:ext cx="52053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Tiago Manuel Antunes Cabaça - 20241185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César de Oliveira Rodrigues - 20240449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Lucas Dernedde Sequeira Gomes Nicolau - 20241526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Muhammad Sudeis Abdul Latif Sacoor - 20241707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97" name="Google Shape;97;p2"/>
          <p:cNvPicPr preferRelativeResize="0"/>
          <p:nvPr/>
        </p:nvPicPr>
        <p:blipFill rotWithShape="1">
          <a:blip r:embed="rId3">
            <a:alphaModFix amt="29000"/>
          </a:blip>
          <a:srcRect b="4544" l="1855" r="2433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1306050" y="324088"/>
            <a:ext cx="8082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Introdução do </a:t>
            </a:r>
            <a:r>
              <a:rPr b="1" lang="en-US" sz="4400">
                <a:solidFill>
                  <a:schemeClr val="dk1"/>
                </a:solidFill>
              </a:rPr>
              <a:t>P</a:t>
            </a: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rojeto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ed and green pin with a camera and x"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green pin with a camera and x" id="100" name="Google Shape;10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9380" y="172727"/>
            <a:ext cx="6512546" cy="651254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9319239" y="63201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1306058" y="2432624"/>
            <a:ext cx="6512546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a Xplored?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Porquê que decidimos criar a Xplored?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é que vamos implementar a Xplored?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07" name="Google Shape;107;p3"/>
          <p:cNvPicPr preferRelativeResize="0"/>
          <p:nvPr/>
        </p:nvPicPr>
        <p:blipFill rotWithShape="1">
          <a:blip r:embed="rId3">
            <a:alphaModFix amt="29000"/>
          </a:blip>
          <a:srcRect b="4544" l="1855" r="2433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>
            <p:ph type="title"/>
          </p:nvPr>
        </p:nvSpPr>
        <p:spPr>
          <a:xfrm>
            <a:off x="1306050" y="184275"/>
            <a:ext cx="105156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Os Problemas...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+ Thousand Bored Guy House Royalty-Free Images, Stock Photos &amp; Pictures |  Shutterstock"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550" y="3078077"/>
            <a:ext cx="3433125" cy="2288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7,400+ Lost Traveller Stock Photos, Pictures &amp; Royalty-Free Images - iStock" id="110" name="Google Shape;11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5987" y="3078050"/>
            <a:ext cx="3433121" cy="228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,510 Tourist Lost Map Stock Photos - Free &amp; Royalty-Free Stock Photos from  Dreamstime" id="111" name="Google Shape;11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725" y="3078050"/>
            <a:ext cx="3433126" cy="22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371688" y="2523975"/>
            <a:ext cx="34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</a:t>
            </a:r>
            <a:r>
              <a:rPr b="1" lang="en-US" sz="2000">
                <a:solidFill>
                  <a:schemeClr val="dk1"/>
                </a:solidFill>
              </a:rPr>
              <a:t>P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laneamento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4415138" y="2370075"/>
            <a:ext cx="343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proveito das </a:t>
            </a:r>
            <a:r>
              <a:rPr b="1" lang="en-US" sz="2000">
                <a:solidFill>
                  <a:schemeClr val="dk1"/>
                </a:solidFill>
              </a:rPr>
              <a:t>F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érias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8458575" y="2370075"/>
            <a:ext cx="343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proveito do dia a dia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ed and green pin with a camera and x" id="115" name="Google Shape;11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936498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21" name="Google Shape;121;p4"/>
          <p:cNvPicPr preferRelativeResize="0"/>
          <p:nvPr/>
        </p:nvPicPr>
        <p:blipFill rotWithShape="1">
          <a:blip r:embed="rId3">
            <a:alphaModFix amt="29000"/>
          </a:blip>
          <a:srcRect b="4544" l="1855" r="2433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>
            <p:ph type="title"/>
          </p:nvPr>
        </p:nvSpPr>
        <p:spPr>
          <a:xfrm>
            <a:off x="1213480" y="-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Solução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ed and green pin with a camera and x"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holding a baby&#10;&#10;AI-generated content may be incorrect." id="124" name="Google Shape;124;p4"/>
          <p:cNvPicPr preferRelativeResize="0"/>
          <p:nvPr/>
        </p:nvPicPr>
        <p:blipFill rotWithShape="1">
          <a:blip r:embed="rId5">
            <a:alphaModFix/>
          </a:blip>
          <a:srcRect b="4667" l="0" r="0" t="0"/>
          <a:stretch/>
        </p:blipFill>
        <p:spPr>
          <a:xfrm>
            <a:off x="8241090" y="320040"/>
            <a:ext cx="3192660" cy="6537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808800" y="1377025"/>
            <a:ext cx="672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aplicação que torna a exploração em mais do que </a:t>
            </a:r>
            <a:r>
              <a:rPr b="1" lang="en-US" sz="2400">
                <a:solidFill>
                  <a:schemeClr val="dk1"/>
                </a:solidFill>
              </a:rPr>
              <a:t>desgaste da sola do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sapato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lus sign icon 11912003 PNG" id="126" name="Google Shape;12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3485" y="2629089"/>
            <a:ext cx="758190" cy="758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us sign icon 11912003 PNG" id="127" name="Google Shape;12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3485" y="3712686"/>
            <a:ext cx="758190" cy="758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us sign icon 11912003 PNG" id="128" name="Google Shape;12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3485" y="4796283"/>
            <a:ext cx="758190" cy="758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2261250" y="2629088"/>
            <a:ext cx="420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Potencial para promover a comunidade</a:t>
            </a:r>
            <a:endParaRPr b="1" i="0" sz="2000" u="none" cap="none" strike="noStrike">
              <a:solidFill>
                <a:schemeClr val="dk1"/>
              </a:solidFill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2209800" y="3583878"/>
            <a:ext cx="430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Satisfação ao visitar uma localidade sem planeamento necessário</a:t>
            </a:r>
            <a:endParaRPr b="1" i="0" sz="2000" u="none" cap="none" strike="noStrike">
              <a:solidFill>
                <a:schemeClr val="dk1"/>
              </a:solidFill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2209800" y="4821387"/>
            <a:ext cx="488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Recompensas em forma de descontos quando usufrui do comércio local</a:t>
            </a:r>
            <a:endParaRPr b="1" i="0" sz="2000" u="none" cap="none" strike="noStrike">
              <a:solidFill>
                <a:schemeClr val="dk1"/>
              </a:solidFill>
            </a:endParaRPr>
          </a:p>
        </p:txBody>
      </p:sp>
      <p:pic>
        <p:nvPicPr>
          <p:cNvPr descr="minus sign icon 11912005 PNG" id="132" name="Google Shape;13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3485" y="5883419"/>
            <a:ext cx="758190" cy="758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2209800" y="5967448"/>
            <a:ext cx="532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</a:rPr>
              <a:t>Desculpas para ficar em casa a olhar para o boneco</a:t>
            </a:r>
            <a:endParaRPr b="1" i="0" sz="2000" u="none" cap="none" strike="noStrike">
              <a:solidFill>
                <a:schemeClr val="dk1"/>
              </a:solidFill>
            </a:endParaRPr>
          </a:p>
        </p:txBody>
      </p:sp>
      <p:sp>
        <p:nvSpPr>
          <p:cNvPr id="134" name="Google Shape;134;p4"/>
          <p:cNvSpPr txBox="1"/>
          <p:nvPr>
            <p:ph idx="12" type="sldNum"/>
          </p:nvPr>
        </p:nvSpPr>
        <p:spPr>
          <a:xfrm>
            <a:off x="936498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39" name="Google Shape;139;p5"/>
          <p:cNvPicPr preferRelativeResize="0"/>
          <p:nvPr/>
        </p:nvPicPr>
        <p:blipFill rotWithShape="1">
          <a:blip r:embed="rId3">
            <a:alphaModFix amt="29000"/>
          </a:blip>
          <a:srcRect b="4544" l="1855" r="2433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green pin with a camera and x" id="140" name="Google Shape;14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>
            <p:ph idx="12" type="sldNum"/>
          </p:nvPr>
        </p:nvSpPr>
        <p:spPr>
          <a:xfrm>
            <a:off x="936498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3875995" y="2384458"/>
            <a:ext cx="4442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Um </a:t>
            </a:r>
            <a:r>
              <a:rPr b="1" lang="en-US" sz="1800">
                <a:solidFill>
                  <a:schemeClr val="dk1"/>
                </a:solidFill>
              </a:rPr>
              <a:t>registo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rápido e simples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phone&#10;&#10;AI-generated content may be incorrect." id="143" name="Google Shape;14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610" y="1472415"/>
            <a:ext cx="2444991" cy="525196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021305" y="3342571"/>
            <a:ext cx="614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✓ Menu para filtrar locais por categorias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2681250" y="4392788"/>
            <a:ext cx="682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✓ Um mapa que mostra locais de interesse em redor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6" name="Google Shape;146;p5"/>
          <p:cNvSpPr txBox="1"/>
          <p:nvPr>
            <p:ph type="title"/>
          </p:nvPr>
        </p:nvSpPr>
        <p:spPr>
          <a:xfrm>
            <a:off x="83820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Funcionalidades da Xplored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6450" y="1472412"/>
            <a:ext cx="2445000" cy="52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2745150" y="5443025"/>
            <a:ext cx="670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✓ Uma barra arrastável para ver os locais com mais detalhe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53" name="Google Shape;153;p6"/>
          <p:cNvPicPr preferRelativeResize="0"/>
          <p:nvPr/>
        </p:nvPicPr>
        <p:blipFill rotWithShape="1">
          <a:blip r:embed="rId3">
            <a:alphaModFix amt="29000"/>
          </a:blip>
          <a:srcRect b="4544" l="1855" r="2433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green pin with a camera and x" id="154" name="Google Shape;15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/>
          <p:nvPr>
            <p:ph idx="12" type="sldNum"/>
          </p:nvPr>
        </p:nvSpPr>
        <p:spPr>
          <a:xfrm>
            <a:off x="936498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2612450" y="6140600"/>
            <a:ext cx="69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Um sistema de </a:t>
            </a:r>
            <a:r>
              <a:rPr b="1" lang="en-US" sz="2000">
                <a:solidFill>
                  <a:schemeClr val="dk1"/>
                </a:solidFill>
              </a:rPr>
              <a:t>feedback do utilizador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phone&#10;&#10;AI-generated content may be incorrect." id="157" name="Google Shape;15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2444" y="1629788"/>
            <a:ext cx="1942606" cy="4172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 showing a map&#10;&#10;AI-generated content may be incorrect." id="158" name="Google Shape;15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5538" y="1309392"/>
            <a:ext cx="2240925" cy="48136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AI-generated content may be incorrect." id="159" name="Google Shape;15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36975" y="1558326"/>
            <a:ext cx="1942600" cy="4172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>
            <p:ph type="title"/>
          </p:nvPr>
        </p:nvSpPr>
        <p:spPr>
          <a:xfrm>
            <a:off x="83820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Funcionalidades da Xplored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65" name="Google Shape;165;p7"/>
          <p:cNvPicPr preferRelativeResize="0"/>
          <p:nvPr/>
        </p:nvPicPr>
        <p:blipFill rotWithShape="1">
          <a:blip r:embed="rId3">
            <a:alphaModFix amt="29000"/>
          </a:blip>
          <a:srcRect b="4544" l="1855" r="2433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>
            <p:ph type="title"/>
          </p:nvPr>
        </p:nvSpPr>
        <p:spPr>
          <a:xfrm>
            <a:off x="83820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Funcionalidades da Xplored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ed and green pin with a camera and x" id="167" name="Google Shape;16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06" y="-1"/>
            <a:ext cx="1325564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 txBox="1"/>
          <p:nvPr>
            <p:ph idx="12" type="sldNum"/>
          </p:nvPr>
        </p:nvSpPr>
        <p:spPr>
          <a:xfrm>
            <a:off x="936498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7"/>
          <p:cNvSpPr txBox="1"/>
          <p:nvPr/>
        </p:nvSpPr>
        <p:spPr>
          <a:xfrm>
            <a:off x="3915500" y="1293725"/>
            <a:ext cx="439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Incentivo de participação em atividades por descontos para serem usados em cupões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-6" y="1447684"/>
            <a:ext cx="364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Um perfil com </a:t>
            </a:r>
            <a:r>
              <a:rPr b="1" lang="en-US" sz="2000">
                <a:solidFill>
                  <a:schemeClr val="dk1"/>
                </a:solidFill>
              </a:rPr>
              <a:t>uma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galeria própria para o utilizador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ell phone&#10;&#10;AI-generated content may be incorrect." id="171" name="Google Shape;17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793" y="2312701"/>
            <a:ext cx="2089566" cy="4488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AI-generated content may be incorrect." id="172" name="Google Shape;17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66950" y="2312725"/>
            <a:ext cx="2089551" cy="44884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AI-generated content may be incorrect." id="173" name="Google Shape;17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8960" y="2312695"/>
            <a:ext cx="2089566" cy="4488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/>
        </p:nvSpPr>
        <p:spPr>
          <a:xfrm>
            <a:off x="8431325" y="1586925"/>
            <a:ext cx="37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✓ Uma secção de Definições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" id="179" name="Google Shape;179;p8"/>
          <p:cNvPicPr preferRelativeResize="0"/>
          <p:nvPr/>
        </p:nvPicPr>
        <p:blipFill rotWithShape="1">
          <a:blip r:embed="rId3">
            <a:alphaModFix amt="29000"/>
          </a:blip>
          <a:srcRect b="4544" l="1855" r="2433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green pin with a camera and x" id="180" name="Google Shape;1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61341" y="451256"/>
            <a:ext cx="5955486" cy="595548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>
            <p:ph idx="12" type="sldNum"/>
          </p:nvPr>
        </p:nvSpPr>
        <p:spPr>
          <a:xfrm>
            <a:off x="936498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4577245" y="1357986"/>
            <a:ext cx="50748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6000" u="none" cap="none" strike="noStrike">
                <a:solidFill>
                  <a:srgbClr val="DA291C"/>
                </a:solidFill>
                <a:latin typeface="Overlock"/>
                <a:ea typeface="Overlock"/>
                <a:cs typeface="Overlock"/>
                <a:sym typeface="Overlock"/>
              </a:rPr>
              <a:t>XPLORE IT!</a:t>
            </a:r>
            <a:endParaRPr b="1" i="0" sz="60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6000" u="none" cap="none" strike="noStrike">
                <a:solidFill>
                  <a:srgbClr val="089550"/>
                </a:solidFill>
                <a:latin typeface="Overlock"/>
                <a:ea typeface="Overlock"/>
                <a:cs typeface="Overlock"/>
                <a:sym typeface="Overlock"/>
              </a:rPr>
              <a:t>MARK IT!</a:t>
            </a:r>
            <a:endParaRPr b="1" i="0" sz="60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6000" u="none" cap="none" strike="noStrike">
                <a:solidFill>
                  <a:srgbClr val="FFE900"/>
                </a:solidFill>
                <a:latin typeface="Overlock"/>
                <a:ea typeface="Overlock"/>
                <a:cs typeface="Overlock"/>
                <a:sym typeface="Overlock"/>
              </a:rPr>
              <a:t>SHARE IT!</a:t>
            </a:r>
            <a:endParaRPr b="1" i="0" sz="6000" u="none" cap="none" strike="noStrike">
              <a:solidFill>
                <a:srgbClr val="FFE9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2025-10-07T17:46:11Z</dcterms:created>
  <dc:creator>Muhammad Sudeis</dc:creator>
</cp:coreProperties>
</file>